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071678"/>
            <a:ext cx="8396318" cy="450059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Нетрадиционные техники рисования в ДОУ</a:t>
            </a:r>
          </a:p>
          <a:p>
            <a:pPr algn="ctr"/>
            <a:endParaRPr lang="ru-RU" sz="4400" dirty="0" smtClean="0"/>
          </a:p>
          <a:p>
            <a:r>
              <a:rPr lang="ru-RU" sz="2400" dirty="0" smtClean="0"/>
              <a:t>Воспитатели группы №9 </a:t>
            </a:r>
          </a:p>
          <a:p>
            <a:r>
              <a:rPr lang="ru-RU" sz="2400" dirty="0" smtClean="0"/>
              <a:t>«Золотой ключик»</a:t>
            </a:r>
          </a:p>
          <a:p>
            <a:r>
              <a:rPr lang="ru-RU" sz="2400" dirty="0" err="1" smtClean="0"/>
              <a:t>Самбуу</a:t>
            </a:r>
            <a:r>
              <a:rPr lang="ru-RU" sz="2400" dirty="0" smtClean="0"/>
              <a:t> С. М.,</a:t>
            </a:r>
          </a:p>
          <a:p>
            <a:r>
              <a:rPr lang="ru-RU" sz="2400" dirty="0" smtClean="0"/>
              <a:t>Савельева Е. В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</TotalTime>
  <Words>23</Words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2021-02-20T02:29:45Z</dcterms:created>
  <dcterms:modified xsi:type="dcterms:W3CDTF">2021-02-20T02:47:08Z</dcterms:modified>
</cp:coreProperties>
</file>