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3" r:id="rId2"/>
    <p:sldId id="297" r:id="rId3"/>
    <p:sldId id="312" r:id="rId4"/>
    <p:sldId id="298" r:id="rId5"/>
    <p:sldId id="313" r:id="rId6"/>
    <p:sldId id="303" r:id="rId7"/>
    <p:sldId id="311" r:id="rId8"/>
    <p:sldId id="302" r:id="rId9"/>
    <p:sldId id="265" r:id="rId10"/>
    <p:sldId id="308" r:id="rId11"/>
    <p:sldId id="301" r:id="rId12"/>
    <p:sldId id="276" r:id="rId13"/>
    <p:sldId id="266" r:id="rId14"/>
    <p:sldId id="300" r:id="rId15"/>
    <p:sldId id="263" r:id="rId16"/>
    <p:sldId id="304" r:id="rId17"/>
    <p:sldId id="295" r:id="rId18"/>
    <p:sldId id="306" r:id="rId19"/>
    <p:sldId id="296" r:id="rId20"/>
    <p:sldId id="264" r:id="rId21"/>
    <p:sldId id="314" r:id="rId22"/>
    <p:sldId id="315" r:id="rId23"/>
    <p:sldId id="30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87" autoAdjust="0"/>
    <p:restoredTop sz="86355" autoAdjust="0"/>
  </p:normalViewPr>
  <p:slideViewPr>
    <p:cSldViewPr>
      <p:cViewPr>
        <p:scale>
          <a:sx n="64" d="100"/>
          <a:sy n="64" d="100"/>
        </p:scale>
        <p:origin x="-1320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55DE2-6287-4612-A10E-DC27107A883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62FDE-4088-40FF-BAC0-0A18D524EC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72875-0261-4E89-B116-C5B58C23B537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C8C1-7C44-4AFA-BAF6-997BCD2A2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72875-0261-4E89-B116-C5B58C23B537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C8C1-7C44-4AFA-BAF6-997BCD2A2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72875-0261-4E89-B116-C5B58C23B537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C8C1-7C44-4AFA-BAF6-997BCD2A2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72875-0261-4E89-B116-C5B58C23B537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C8C1-7C44-4AFA-BAF6-997BCD2A2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72875-0261-4E89-B116-C5B58C23B537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C8C1-7C44-4AFA-BAF6-997BCD2A2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72875-0261-4E89-B116-C5B58C23B537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C8C1-7C44-4AFA-BAF6-997BCD2A2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72875-0261-4E89-B116-C5B58C23B537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C8C1-7C44-4AFA-BAF6-997BCD2A2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72875-0261-4E89-B116-C5B58C23B537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C8C1-7C44-4AFA-BAF6-997BCD2A2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72875-0261-4E89-B116-C5B58C23B537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C8C1-7C44-4AFA-BAF6-997BCD2A2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72875-0261-4E89-B116-C5B58C23B537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C8C1-7C44-4AFA-BAF6-997BCD2A2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72875-0261-4E89-B116-C5B58C23B537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C8C1-7C44-4AFA-BAF6-997BCD2A2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72875-0261-4E89-B116-C5B58C23B537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CC8C1-7C44-4AFA-BAF6-997BCD2A2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3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75;&#1088;&#1091;&#1087;&#1087;&#1072;%20&#1089;&#1082;&#1072;&#1079;&#1082;&#1072;\&#1044;&#1077;&#1090;&#1089;&#1082;&#1080;&#1077;%20&#1055;&#1077;&#1089;&#1085;&#1080;%20&#1048;&#1079;%20&#1063;&#1077;&#1075;&#1086;%20&#1046;&#1077;%20&#1048;&#1079;%20&#1063;&#1077;&#1075;&#1086;%20&#1046;&#1077;%20&#1048;&#1079;%20&#1063;&#1077;&#1075;&#1086;%20&#1046;&#1077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и для детского фотоальбома (20 обоев) &quot; Красивые картинки, Обои для рабочего стола, Картинки на рабочий стол, Красивые ф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2143116"/>
            <a:ext cx="57150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ГРУППА                               « СКАЗКА»</a:t>
            </a:r>
            <a:endParaRPr lang="ru-RU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Детские Песни Из Чего Же Из Чего Же Из Чего Ж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24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для детского фотоальбома (20 обоев) &quot; Красивые картинки, Обои для рабочего стола, Картинки на рабочий стол, Красивые ф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E:\107CANON\IMG_866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289952">
            <a:off x="5413948" y="357166"/>
            <a:ext cx="2411032" cy="3214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E:\107CANON\IMG_8671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21398135">
            <a:off x="357158" y="395192"/>
            <a:ext cx="4028885" cy="30216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E:\107CANON\IMG_8686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rot="259630">
            <a:off x="5471441" y="3364130"/>
            <a:ext cx="2196718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5" descr="E:\107CANON\IMG_8684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rot="21272322">
            <a:off x="509499" y="3362309"/>
            <a:ext cx="3929246" cy="29469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и для детского фотоальбома (20 обоев) &quot; Красивые картинки, Обои для рабочего стола, Картинки на рабочий стол, Красивые ф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2828836"/>
            <a:ext cx="5715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Воспитатель помогает, 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Много нового узнать. 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Учимся мы здесь, играя, 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Легче мир так познавать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 advClick="0" advTm="3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для детского фотоальбома (20 обоев) &quot; Красивые картинки, Обои для рабочего стола, Картинки на рабочий стол, Красивые ф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D:\ФОТО МОИХ ДЕТИШЕК\мои ребятишки сред.группа\image (28) - копия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4572000" cy="42862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D:\ФОТО МОИХ ДЕТИШЕК\мои ребятишки сред.группа\image (65)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428960" y="2332849"/>
            <a:ext cx="5715040" cy="45251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для детского фотоальбома (20 обоев) &quot; Красивые картинки, Обои для рабочего стола, Картинки на рабочий стол, Красивые ф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D:\ФОТО МОИХ ДЕТИШЕК\мои ребятишки сред.группа\IMG_8842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0034" y="437191"/>
            <a:ext cx="4000528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9" name="Picture 3" descr="D:\ФОТО МОИХ ДЕТИШЕК\мои ребятишки сред.группа\IMG_8845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646256" y="428604"/>
            <a:ext cx="3905277" cy="29289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2" name="Picture 2" descr="D:\ФОТО МОИХ ДЕТИШЕК\Моя средняя группа\IMG_8905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00034" y="3819677"/>
            <a:ext cx="4071966" cy="22904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3" name="Picture 3" descr="D:\ФОТО МОИХ ДЕТИШЕК\Моя средняя группа\IMG_8918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643438" y="3804040"/>
            <a:ext cx="4000560" cy="22503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и для детского фотоальбома (20 обоев) &quot; Красивые картинки, Обои для рабочего стола, Картинки на рабочий стол, Красивые ф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2786058"/>
            <a:ext cx="650085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Чтоб успешно развиваться, 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Нужно спортом заниматься. 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Будем вместе мы играть, 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Бегать, прыгать и скакать!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3000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для детского фотоальбома (20 обоев) &quot; Красивые картинки, Обои для рабочего стола, Картинки на рабочий стол, Красивые ф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D:\ФОТО МОИХ ДЕТИШЕК\мои малыши\IMG_860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86314" y="357166"/>
            <a:ext cx="3417930" cy="28279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D:\ФОТО МОИХ ДЕТИШЕК\мои малыши\IMG_858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25116" y="3286124"/>
            <a:ext cx="2732504" cy="27146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D:\ФОТО МОИХ ДЕТИШЕК\мои ребятишки сред.группа\IMG_20140918_110415_2CS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14348" y="285728"/>
            <a:ext cx="3714776" cy="27860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D:\ФОТО МОИХ ДЕТИШЕК\107CANON\IMG_8639 (2)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333873" y="3286124"/>
            <a:ext cx="3619525" cy="27146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и для детского фотоальбома (20 обоев) &quot; Красивые картинки, Обои для рабочего стола, Картинки на рабочий стол, Красивые ф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357290" y="3357562"/>
            <a:ext cx="664373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дорогу перейти,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в транспорте себя вести.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Запомним мы с тобой, играя,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правила движенья изучая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3000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для детского фотоальбома (20 обоев) &quot; Красивые картинки, Обои для рабочего стола, Картинки на рабочий стол, Красивые ф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E:\107CANON\IMG_866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186442">
            <a:off x="3228598" y="1063093"/>
            <a:ext cx="2411032" cy="3214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E:\107CANON\IMG_8671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21398135">
            <a:off x="735905" y="68524"/>
            <a:ext cx="2430443" cy="32405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E:\107CANON\IMG_8686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rot="16200000">
            <a:off x="5250663" y="2893216"/>
            <a:ext cx="2143140" cy="46434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5" descr="E:\107CANON\IMG_8684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rot="21272322">
            <a:off x="509025" y="3390423"/>
            <a:ext cx="2978022" cy="33334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6" descr="E:\107CANON\IMG_8686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rot="16200000">
            <a:off x="5250660" y="2893216"/>
            <a:ext cx="2143140" cy="46434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6" descr="E:\107CANON\IMG_8686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 rot="336687">
            <a:off x="5920642" y="447284"/>
            <a:ext cx="2813845" cy="32776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и для детского фотоальбома (20 обоев) &quot; Красивые картинки, Обои для рабочего стола, Картинки на рабочий стол, Красивые ф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0" y="2551837"/>
            <a:ext cx="62151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 игры разные играем, 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Всех с собою приглашаем!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Любим в магазин играть, 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Печь пирог, стол накрывать. 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Больных лечить…и непременно 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Прическу сделать современной</a:t>
            </a:r>
            <a:r>
              <a:rPr lang="ru-RU" dirty="0" smtClean="0"/>
              <a:t>! </a:t>
            </a:r>
            <a:endParaRPr lang="ru-RU" dirty="0"/>
          </a:p>
        </p:txBody>
      </p:sp>
    </p:spTree>
  </p:cSld>
  <p:clrMapOvr>
    <a:masterClrMapping/>
  </p:clrMapOvr>
  <p:transition spd="slow" advClick="0" advTm="3000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и для детского фотоальбома (20 обоев) &quot; Красивые картинки, Обои для рабочего стола, Картинки на рабочий стол, Красивые ф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E:\107CANON\IMG_864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728702">
            <a:off x="5737088" y="998914"/>
            <a:ext cx="3152229" cy="42029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E:\107CANON\IMG_864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21259883">
            <a:off x="448043" y="413290"/>
            <a:ext cx="3632733" cy="42431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E:\107CANON\IMG_8640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858359" y="3302692"/>
            <a:ext cx="2628496" cy="35046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и для детского фотоальбома (20 обоев) &quot; Красивые картинки, Обои для рабочего стола, Картинки на рабочий стол, Красивые ф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28" y="2551836"/>
            <a:ext cx="66437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Наш девиз: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Эта наша группа "Сказка",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наш волшебный сад.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Это наше царство, царство для ребят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Это наша радость, наш любимый дом.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Подрастаем дружно все, мы в нем!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3000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для детского фотоальбома (20 обоев) &quot; Красивые картинки, Обои для рабочего стола, Картинки на рабочий стол, Красивые ф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6" name="Picture 4" descr="D:\ФОТО МОИХ ДЕТИШЕК\мои ребятишки сред.группа\image (22) - копия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6746555">
            <a:off x="5023120" y="3296372"/>
            <a:ext cx="3817101" cy="2601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D:\ФОТО МОИХ ДЕТИШЕК\мои ребятишки сред.группа\image (63)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447969">
            <a:off x="4195252" y="149757"/>
            <a:ext cx="2518504" cy="3272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7" name="Picture 5" descr="D:\ФОТО МОИХ ДЕТИШЕК\мои ребятишки сред.группа\image (29) - копия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rot="21077797">
            <a:off x="373918" y="619984"/>
            <a:ext cx="3458459" cy="5218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-2071734" y="3571876"/>
            <a:ext cx="45719" cy="71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для детского фотоальбома (20 обоев) &quot; Красивые картинки, Обои для рабочего стола, Картинки на рабочий стол, Красивые ф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6" name="Picture 4" descr="D:\ФОТО МОИХ ДЕТИШЕК\мои ребятишки сред.группа\image (22) - копия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979698">
            <a:off x="5612741" y="3199305"/>
            <a:ext cx="2378317" cy="3171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D:\ФОТО МОИХ ДЕТИШЕК\мои ребятишки сред.группа\image (63)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447969">
            <a:off x="3432831" y="284225"/>
            <a:ext cx="4541364" cy="2554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7" name="Picture 5" descr="D:\ФОТО МОИХ ДЕТИШЕК\мои ребятишки сред.группа\image (29) - копия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rot="21077797">
            <a:off x="435638" y="3090401"/>
            <a:ext cx="4269864" cy="32506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-2071734" y="3571876"/>
            <a:ext cx="45719" cy="71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для детского фотоальбома (20 обоев) &quot; Красивые картинки, Обои для рабочего стола, Картинки на рабочий стол, Красивые ф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7" name="Picture 5" descr="D:\ФОТО МОИХ ДЕТИШЕК\мои ребятишки сред.группа\image (29) - копия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5638" y="1285860"/>
            <a:ext cx="8232432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-2071734" y="3571876"/>
            <a:ext cx="45719" cy="71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и для детского фотоальбома (20 обоев) &quot; Красивые картинки, Обои для рабочего стола, Картинки на рабочий стол, Красивые ф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428728" y="2857496"/>
            <a:ext cx="628654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Группу всю мы показали,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себе все рассказали.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Вас в гости снова будем ждать,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Нам ещё будет что показать!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3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и для детского фотоальбома (20 обоев) &quot; Красивые картинки, Обои для рабочего стола, Картинки на рабочий стол, Красивые ф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E:\107CANON\IMG_8647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1926" y="944796"/>
            <a:ext cx="8139914" cy="54131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и для детского фотоальбома (20 обоев) &quot; Красивые картинки, Обои для рабочего стола, Картинки на рабочий стол, Красивые ф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28" y="2428868"/>
            <a:ext cx="67866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 детский сад детишки, 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С радостью всегда идут, 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И девчонки, и мальчишки, 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Очень нравится им тут! 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3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и для детского фотоальбома (20 обоев) &quot; Красивые картинки, Обои для рабочего стола, Картинки на рабочий стол, Красивые ф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E:\107CANON\IMG_8647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14414" y="944796"/>
            <a:ext cx="7000924" cy="54131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и для детского фотоальбома (20 обоев) &quot; Красивые картинки, Обои для рабочего стола, Картинки на рабочий стол, Красивые ф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1538" y="2714620"/>
            <a:ext cx="72866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Наша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группа Сказка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Светит ярче всех!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Теплоты и радости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Хватит здесь на всех!".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3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для детского фотоальбома (20 обоев) &quot; Красивые картинки, Обои для рабочего стола, Картинки на рабочий стол, Красивые ф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D:\ФОТО МОИХ ДЕТИШЕК\мои ребятишки сред.группа\image (28) - копия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4282" y="285728"/>
            <a:ext cx="5072098" cy="60007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D:\ФОТО МОИХ ДЕТИШЕК\мои ребятишки сред.группа\image (24) - копия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500694" y="500042"/>
            <a:ext cx="3214710" cy="58579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и для детского фотоальбома (20 обоев) &quot; Красивые картинки, Обои для рабочего стола, Картинки на рабочий стол, Красивые ф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28728" y="2714620"/>
            <a:ext cx="6715108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учимся строить, соображать,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Логически думать, ум развивать.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Есть игры у нас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Они познавательные, 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Учимся мы быть внимательными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3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для детского фотоальбома (20 обоев) &quot; Красивые картинки, Обои для рабочего стола, Картинки на рабочий стол, Красивые ф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D:\ФОТО МОИХ ДЕТИШЕК\сказка2\20140506162358(36)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20989932">
            <a:off x="152587" y="675021"/>
            <a:ext cx="3956128" cy="26307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D:\ФОТО МОИХ ДЕТИШЕК\сказка2\20140506162358(2)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220984">
            <a:off x="3718545" y="607774"/>
            <a:ext cx="4884326" cy="27474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D:\ФОТО МОИХ ДЕТИШЕК\сказка2\20140506162358(51)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rot="6174924">
            <a:off x="5247028" y="3366759"/>
            <a:ext cx="4000543" cy="25199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 descr="D:\ФОТО МОИХ ДЕТИШЕК\сказка2\20140506162358(9)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rot="21363404">
            <a:off x="97169" y="3395128"/>
            <a:ext cx="5351443" cy="30101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87</Words>
  <Application>Microsoft Office PowerPoint</Application>
  <PresentationFormat>Экран (4:3)</PresentationFormat>
  <Paragraphs>19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олоп</cp:lastModifiedBy>
  <cp:revision>68</cp:revision>
  <dcterms:created xsi:type="dcterms:W3CDTF">2017-02-21T19:43:48Z</dcterms:created>
  <dcterms:modified xsi:type="dcterms:W3CDTF">2021-01-18T03:15:21Z</dcterms:modified>
</cp:coreProperties>
</file>