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sldIdLst>
    <p:sldId id="256" r:id="rId2"/>
    <p:sldId id="258" r:id="rId3"/>
    <p:sldId id="259" r:id="rId4"/>
    <p:sldId id="268" r:id="rId5"/>
    <p:sldId id="273" r:id="rId6"/>
    <p:sldId id="261" r:id="rId7"/>
    <p:sldId id="262" r:id="rId8"/>
    <p:sldId id="260" r:id="rId9"/>
    <p:sldId id="263" r:id="rId10"/>
    <p:sldId id="264" r:id="rId11"/>
    <p:sldId id="265" r:id="rId12"/>
    <p:sldId id="270" r:id="rId13"/>
    <p:sldId id="266" r:id="rId14"/>
    <p:sldId id="267" r:id="rId15"/>
    <p:sldId id="272" r:id="rId16"/>
    <p:sldId id="274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26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09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75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422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581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38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9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95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7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82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2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41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69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51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7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7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4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D1E8A4C-DB98-4E49-8B88-3829288F85BA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9A5F0-2AD4-4F90-916A-431329FCA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634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335" y="154546"/>
            <a:ext cx="11513713" cy="141667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учреждение детский сад №35 комбинированного вида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г.Кызыла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Тыва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155" y="2356834"/>
            <a:ext cx="11397803" cy="4121239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ГРУППА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младшая группа №4 «Ручеёк»</a:t>
            </a: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Ч.О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Хомушку Ч.В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26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112" y="0"/>
            <a:ext cx="11719775" cy="20219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Ножки гуляли, тоже устали,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Глазки устали, спать им пора.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мы ляжем под одеяло: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Ножки, и глазки, и Я!!!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2" y="2189408"/>
            <a:ext cx="5082863" cy="42178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58" y="2189408"/>
            <a:ext cx="5602310" cy="421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2" y="1"/>
            <a:ext cx="11147738" cy="173864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сна, мы все проснулись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Улыбнулись, потянулись.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 коврикам прошлись,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Закаляйся, не ленись!!!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115689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10" y="0"/>
            <a:ext cx="11237890" cy="191895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полдника у нас!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кушать мы сейчас.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печенье и кефир,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нами на столе!!!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533" y="1675808"/>
            <a:ext cx="4613790" cy="52932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5" y="2015521"/>
            <a:ext cx="5867401" cy="4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5" y="1"/>
            <a:ext cx="11070465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Играть мы любим очень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знаете, друзья!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игр прожить ребенку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Никак, никак нельзя!!!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57"/>
            <a:ext cx="3263503" cy="34272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146"/>
            <a:ext cx="3274052" cy="31842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16" y="114457"/>
            <a:ext cx="3653307" cy="2047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5435" y="1342225"/>
            <a:ext cx="2976471" cy="46164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8620" y="1932771"/>
            <a:ext cx="2530699" cy="388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Книжки лучшие друзья</a:t>
            </a:r>
            <a:br>
              <a:rPr lang="ru-RU" dirty="0" smtClean="0"/>
            </a:br>
            <a:r>
              <a:rPr lang="ru-RU" dirty="0" smtClean="0"/>
              <a:t>Нам без них никак нельзя!!!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5" y="1853247"/>
            <a:ext cx="4084726" cy="43543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0734" y="1458683"/>
            <a:ext cx="43543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6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869" y="156504"/>
            <a:ext cx="9404723" cy="796533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поделки с детьми и родителями!!!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9" y="1815922"/>
            <a:ext cx="3247600" cy="41598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99" y="1815921"/>
            <a:ext cx="3258355" cy="4159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56" y="1815921"/>
            <a:ext cx="3694069" cy="41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7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8200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Моем игрушки!!!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" y="2168548"/>
            <a:ext cx="3324873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35" y="2207793"/>
            <a:ext cx="3138152" cy="4156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36" y="2214697"/>
            <a:ext cx="3600771" cy="410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3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Приёмная – лицо нашей группы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6" y="1550360"/>
            <a:ext cx="5282462" cy="48118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8" y="1550360"/>
            <a:ext cx="5598018" cy="481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 встречает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4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«Ручеёк»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524604"/>
            <a:ext cx="5072109" cy="490195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28" y="1524604"/>
            <a:ext cx="5628068" cy="490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6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3640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Теплою водою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Ручки чисто мою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руки мыло я возьму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ладошки им потру!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2601532"/>
            <a:ext cx="3400430" cy="40182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02" y="2595092"/>
            <a:ext cx="3000851" cy="4140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6601" y="2541114"/>
            <a:ext cx="4232298" cy="435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3806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Поливаем наши цветочки!!!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4" y="1983345"/>
            <a:ext cx="2794716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84" y="1983345"/>
            <a:ext cx="2812155" cy="4329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22" y="2023826"/>
            <a:ext cx="2837915" cy="4288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951" y="2023826"/>
            <a:ext cx="2496490" cy="428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15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269168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уже вставать пора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Просыпайся, детвора!!!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встанем по порядку-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сделаем зарядку!!!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76" y="2666448"/>
            <a:ext cx="4004292" cy="35674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2816" y="2602054"/>
            <a:ext cx="4004294" cy="3696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1413" y="2533500"/>
            <a:ext cx="3914140" cy="37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8256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за столик сидим,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Вкусный завтрак мы едим,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Постарались повара,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Приготовили с утра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190" y="1975320"/>
            <a:ext cx="4195763" cy="43777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83" y="2066311"/>
            <a:ext cx="5452057" cy="41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72" y="90153"/>
            <a:ext cx="11031828" cy="16005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 мы не только бегать,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Веселиться и играть!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этого мы очень,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любим заниматься!!!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2544769"/>
            <a:ext cx="4649273" cy="40612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89" y="2544769"/>
            <a:ext cx="4778063" cy="40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7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 малышам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 и полезен!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гулять нам!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никаких болезней!...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6" y="2199112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76" y="2199112"/>
            <a:ext cx="3567448" cy="4297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3" y="2199112"/>
            <a:ext cx="3451538" cy="42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6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138</TotalTime>
  <Words>104</Words>
  <Application>Microsoft Office PowerPoint</Application>
  <PresentationFormat>Широкоэкранный</PresentationFormat>
  <Paragraphs>25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Times New Roman</vt:lpstr>
      <vt:lpstr>Wingdings 3</vt:lpstr>
      <vt:lpstr>Ион</vt:lpstr>
      <vt:lpstr>Муниципальное автономное дошкольное учреждение детский сад №35 комбинированного вида г.Кызыла Республики Тыва</vt:lpstr>
      <vt:lpstr>Приёмная – лицо нашей группы</vt:lpstr>
      <vt:lpstr>Вас встречает группа № 4 «Ручеёк»</vt:lpstr>
      <vt:lpstr>Теплою водою Ручки чисто мою В руки мыло я возьму И ладошки им потру!</vt:lpstr>
      <vt:lpstr>Поливаем наши цветочки!!!</vt:lpstr>
      <vt:lpstr>Вот уже вставать пора Просыпайся, детвора!!! Быстро встанем по порядку- Дружно сделаем зарядку!!!</vt:lpstr>
      <vt:lpstr>Мы за столик сидим, Вкусный завтрак мы едим, Постарались повара, Приготовили с утра</vt:lpstr>
      <vt:lpstr>Любим мы не только бегать, Веселиться и играть! Кроме этого мы очень, Очень любим заниматься!!!</vt:lpstr>
      <vt:lpstr>Свежий воздух малышам Нужен и полезен! Очень весело гулять нам! И никаких болезней!...</vt:lpstr>
      <vt:lpstr>Ножки гуляли, тоже устали, Глазки устали, спать им пора.  Все мы ляжем под одеяло: Ножки, и глазки, и Я!!!</vt:lpstr>
      <vt:lpstr>После сна, мы все проснулись Улыбнулись, потянулись. Мы по коврикам прошлись, Закаляйся, не ленись!!!</vt:lpstr>
      <vt:lpstr>Время полдника у нас!  Будем кушать мы сейчас.  Вот печенье и кефир, Перед нами на столе!!!</vt:lpstr>
      <vt:lpstr>Играть мы любим очень Вы знаете, друзья! Без игр прожить ребенку Никак, никак нельзя!!!</vt:lpstr>
      <vt:lpstr>Книжки лучшие друзья Нам без них никак нельзя!!!</vt:lpstr>
      <vt:lpstr>Совместные поделки с детьми и родителями!!!</vt:lpstr>
      <vt:lpstr>Моем игрушки!!!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учреждение детский сад №35 комбинированного вида г.Кызыла Республики Тыва</dc:title>
  <dc:creator>Чайзат Хомушку</dc:creator>
  <cp:lastModifiedBy>Чайзат Хомушку</cp:lastModifiedBy>
  <cp:revision>14</cp:revision>
  <dcterms:created xsi:type="dcterms:W3CDTF">2020-12-20T14:58:54Z</dcterms:created>
  <dcterms:modified xsi:type="dcterms:W3CDTF">2020-12-21T06:00:09Z</dcterms:modified>
</cp:coreProperties>
</file>