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08D58-8509-40D1-B606-4E20A9025F2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90100-CE11-4C22-AECA-4C11B37080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90100-CE11-4C22-AECA-4C11B370805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cap="all" dirty="0" smtClean="0"/>
              <a:t>МУНИЦИПАЛЬНОЕ АВТОНОМНОЕ ДОШКОЛЬНОЕ ОБРАЗОВАТЕЛЬНОЕ УЧРЕЖДЕНИЕ КОМБИНИРОВАННОГО ВИДА "ДЕТСКИЙ САД № 35 ГОРОДА КЫЗЫЛА РЕСПУБЛИКИ ТЫВА"</a:t>
            </a:r>
            <a:br>
              <a:rPr lang="ru-RU" sz="2000" b="1" cap="all" dirty="0" smtClean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86182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Детский сад, детский сад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Для ребят, как шоколад,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Приходи сюда скорей,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десь найдешь своих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мальчики –остроумны, веселы!</a:t>
            </a:r>
            <a:endParaRPr lang="ru-RU" dirty="0"/>
          </a:p>
        </p:txBody>
      </p:sp>
      <p:pic>
        <p:nvPicPr>
          <p:cNvPr id="5" name="Содержимое 4" descr="k4DRsnW99a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8033" y="1600200"/>
            <a:ext cx="5947934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милые девчушки – </a:t>
            </a:r>
            <a:r>
              <a:rPr lang="ru-RU" dirty="0" err="1" smtClean="0"/>
              <a:t>веселушки</a:t>
            </a:r>
            <a:r>
              <a:rPr lang="ru-RU" dirty="0" smtClean="0"/>
              <a:t>, хохотушки</a:t>
            </a:r>
            <a:endParaRPr lang="ru-RU" dirty="0"/>
          </a:p>
        </p:txBody>
      </p:sp>
      <p:pic>
        <p:nvPicPr>
          <p:cNvPr id="4" name="Содержимое 3" descr="iFJqTPymS1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0543" y="1600200"/>
            <a:ext cx="5982913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Детский сад –хороший дом.</a:t>
            </a:r>
          </a:p>
          <a:p>
            <a:pPr algn="ctr">
              <a:buNone/>
            </a:pPr>
            <a:r>
              <a:rPr lang="ru-RU" dirty="0" smtClean="0"/>
              <a:t>В нем растем мы с каждый днем.</a:t>
            </a:r>
          </a:p>
          <a:p>
            <a:pPr algn="ctr">
              <a:buNone/>
            </a:pPr>
            <a:r>
              <a:rPr lang="ru-RU" dirty="0" smtClean="0"/>
              <a:t>В этом доме все для нас: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сказки, песни, и рассказ,</a:t>
            </a:r>
          </a:p>
          <a:p>
            <a:pPr algn="ctr">
              <a:buNone/>
            </a:pPr>
            <a:r>
              <a:rPr lang="ru-RU" dirty="0" smtClean="0"/>
              <a:t>у</a:t>
            </a:r>
            <a:r>
              <a:rPr lang="ru-RU" dirty="0" smtClean="0"/>
              <a:t>мный пляс и тихий час </a:t>
            </a:r>
          </a:p>
          <a:p>
            <a:pPr algn="ctr">
              <a:buNone/>
            </a:pPr>
            <a:r>
              <a:rPr lang="ru-RU" dirty="0" smtClean="0"/>
              <a:t>В этом доме все для нас.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BR9QK-1vV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428604"/>
            <a:ext cx="8215370" cy="569755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/>
              <a:t>Нашем группе, как светлица </a:t>
            </a:r>
          </a:p>
          <a:p>
            <a:pPr algn="r">
              <a:buNone/>
            </a:pPr>
            <a:r>
              <a:rPr lang="ru-RU" sz="2400" dirty="0" smtClean="0"/>
              <a:t>Хорошо в нем веселиться </a:t>
            </a:r>
          </a:p>
          <a:p>
            <a:pPr algn="r">
              <a:buNone/>
            </a:pPr>
            <a:r>
              <a:rPr lang="ru-RU" sz="2400" dirty="0" smtClean="0"/>
              <a:t>Тут всегда ребячий смех </a:t>
            </a:r>
          </a:p>
          <a:p>
            <a:pPr algn="r">
              <a:buNone/>
            </a:pPr>
            <a:r>
              <a:rPr lang="ru-RU" sz="2400" dirty="0" smtClean="0"/>
              <a:t>Много разных тут игрушек </a:t>
            </a:r>
          </a:p>
          <a:p>
            <a:pPr algn="r">
              <a:buNone/>
            </a:pPr>
            <a:r>
              <a:rPr lang="ru-RU" sz="2400" dirty="0" smtClean="0"/>
              <a:t>Познавательных для всех…  </a:t>
            </a:r>
            <a:endParaRPr lang="ru-RU" sz="2400" dirty="0"/>
          </a:p>
        </p:txBody>
      </p:sp>
      <p:pic>
        <p:nvPicPr>
          <p:cNvPr id="4" name="Рисунок 3" descr="vzNoJZ2wGT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14744" cy="3643314"/>
          </a:xfrm>
          <a:prstGeom prst="rect">
            <a:avLst/>
          </a:prstGeom>
        </p:spPr>
      </p:pic>
      <p:pic>
        <p:nvPicPr>
          <p:cNvPr id="5" name="Рисунок 4" descr="XTB4KOrZYU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290"/>
            <a:ext cx="3714744" cy="3214710"/>
          </a:xfrm>
          <a:prstGeom prst="rect">
            <a:avLst/>
          </a:prstGeom>
        </p:spPr>
      </p:pic>
      <p:pic>
        <p:nvPicPr>
          <p:cNvPr id="6" name="Рисунок 5" descr="ZAhniOjS4f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3786190"/>
            <a:ext cx="5362512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К завтраку готовы мы </a:t>
            </a:r>
          </a:p>
          <a:p>
            <a:pPr algn="r">
              <a:buNone/>
            </a:pPr>
            <a:r>
              <a:rPr lang="ru-RU" dirty="0" smtClean="0"/>
              <a:t>Нас ждут накрытые </a:t>
            </a:r>
            <a:endParaRPr lang="ru-RU" dirty="0"/>
          </a:p>
        </p:txBody>
      </p:sp>
      <p:pic>
        <p:nvPicPr>
          <p:cNvPr id="4" name="Рисунок 3" descr="x7VebY-J5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3929090" cy="3714776"/>
          </a:xfrm>
          <a:prstGeom prst="rect">
            <a:avLst/>
          </a:prstGeom>
        </p:spPr>
      </p:pic>
      <p:pic>
        <p:nvPicPr>
          <p:cNvPr id="5" name="Рисунок 4" descr="r2VnpPn5f6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071810"/>
            <a:ext cx="4357718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Заниматься интересно </a:t>
            </a:r>
          </a:p>
          <a:p>
            <a:pPr algn="r">
              <a:buNone/>
            </a:pPr>
            <a:r>
              <a:rPr lang="ru-RU" dirty="0" smtClean="0"/>
              <a:t>Многому научимся.</a:t>
            </a:r>
          </a:p>
          <a:p>
            <a:pPr algn="r">
              <a:buNone/>
            </a:pPr>
            <a:r>
              <a:rPr lang="ru-RU" dirty="0" smtClean="0"/>
              <a:t>Любознательны мы очень</a:t>
            </a:r>
          </a:p>
          <a:p>
            <a:pPr algn="r">
              <a:buNone/>
            </a:pPr>
            <a:r>
              <a:rPr lang="ru-RU" dirty="0" smtClean="0"/>
              <a:t>С нами не соскучишься  </a:t>
            </a:r>
            <a:endParaRPr lang="ru-RU" dirty="0"/>
          </a:p>
        </p:txBody>
      </p:sp>
      <p:pic>
        <p:nvPicPr>
          <p:cNvPr id="4" name="Рисунок 3" descr="HmhDTyNNc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5728"/>
            <a:ext cx="4071934" cy="3500462"/>
          </a:xfrm>
          <a:prstGeom prst="rect">
            <a:avLst/>
          </a:prstGeom>
        </p:spPr>
      </p:pic>
      <p:pic>
        <p:nvPicPr>
          <p:cNvPr id="5" name="Рисунок 4" descr="E2sbH1cpOY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000504"/>
            <a:ext cx="4643470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Возвращаемся  с прогулки, </a:t>
            </a:r>
          </a:p>
          <a:p>
            <a:pPr algn="r">
              <a:buNone/>
            </a:pPr>
            <a:r>
              <a:rPr lang="ru-RU" dirty="0" smtClean="0"/>
              <a:t>моем руки есть хоти</a:t>
            </a:r>
          </a:p>
          <a:p>
            <a:pPr algn="r">
              <a:buNone/>
            </a:pPr>
            <a:r>
              <a:rPr lang="ru-RU" dirty="0" smtClean="0"/>
              <a:t>И охотно с аппетитом </a:t>
            </a:r>
          </a:p>
          <a:p>
            <a:pPr algn="r">
              <a:buNone/>
            </a:pPr>
            <a:r>
              <a:rPr lang="ru-RU" dirty="0" smtClean="0"/>
              <a:t>что дадут-то все съедим  </a:t>
            </a:r>
            <a:endParaRPr lang="ru-RU" dirty="0"/>
          </a:p>
        </p:txBody>
      </p:sp>
      <p:pic>
        <p:nvPicPr>
          <p:cNvPr id="4" name="Рисунок 3" descr="OUOqccAC1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57620" cy="4071942"/>
          </a:xfrm>
          <a:prstGeom prst="rect">
            <a:avLst/>
          </a:prstGeom>
        </p:spPr>
      </p:pic>
      <p:pic>
        <p:nvPicPr>
          <p:cNvPr id="5" name="Рисунок 4" descr="rOmLBotck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929066"/>
            <a:ext cx="4572000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уголки:</a:t>
            </a:r>
            <a:endParaRPr lang="ru-RU" dirty="0"/>
          </a:p>
        </p:txBody>
      </p:sp>
      <p:pic>
        <p:nvPicPr>
          <p:cNvPr id="6" name="Содержимое 5" descr="_1Mb5enfMj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428736"/>
            <a:ext cx="3394472" cy="2428892"/>
          </a:xfrm>
        </p:spPr>
      </p:pic>
      <p:pic>
        <p:nvPicPr>
          <p:cNvPr id="7" name="Рисунок 6" descr="_c0g9CU5eX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428736"/>
            <a:ext cx="4357718" cy="2428892"/>
          </a:xfrm>
          <a:prstGeom prst="rect">
            <a:avLst/>
          </a:prstGeom>
        </p:spPr>
      </p:pic>
      <p:pic>
        <p:nvPicPr>
          <p:cNvPr id="8" name="Рисунок 7" descr="Ezeb7I2dE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929066"/>
            <a:ext cx="3429024" cy="2571768"/>
          </a:xfrm>
          <a:prstGeom prst="rect">
            <a:avLst/>
          </a:prstGeom>
        </p:spPr>
      </p:pic>
      <p:pic>
        <p:nvPicPr>
          <p:cNvPr id="9" name="Рисунок 8" descr="TLhGo26x_B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3929066"/>
            <a:ext cx="4429156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Воспитатели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900" dirty="0" smtClean="0"/>
              <a:t>Мама входит на работу  </a:t>
            </a:r>
          </a:p>
          <a:p>
            <a:pPr algn="ctr">
              <a:buNone/>
            </a:pPr>
            <a:r>
              <a:rPr lang="ru-RU" sz="1900" dirty="0" smtClean="0"/>
              <a:t>И у папы много дел </a:t>
            </a:r>
          </a:p>
          <a:p>
            <a:pPr algn="ctr">
              <a:buNone/>
            </a:pPr>
            <a:r>
              <a:rPr lang="ru-RU" sz="1900" dirty="0" smtClean="0"/>
              <a:t>Значит надо чтобы кто-то </a:t>
            </a:r>
          </a:p>
          <a:p>
            <a:pPr algn="ctr">
              <a:buNone/>
            </a:pPr>
            <a:r>
              <a:rPr lang="ru-RU" sz="1900" dirty="0" smtClean="0"/>
              <a:t>За деткам приглядел.</a:t>
            </a:r>
          </a:p>
          <a:p>
            <a:pPr algn="ctr">
              <a:buNone/>
            </a:pPr>
            <a:r>
              <a:rPr lang="ru-RU" sz="1900" dirty="0" smtClean="0"/>
              <a:t>Кто накормит кашей с ложкой </a:t>
            </a:r>
          </a:p>
          <a:p>
            <a:pPr algn="ctr">
              <a:buNone/>
            </a:pPr>
            <a:r>
              <a:rPr lang="ru-RU" sz="1900" dirty="0" smtClean="0"/>
              <a:t>Кто им сказку почитает,</a:t>
            </a:r>
          </a:p>
          <a:p>
            <a:pPr algn="ctr">
              <a:buNone/>
            </a:pPr>
            <a:r>
              <a:rPr lang="ru-RU" sz="1900" dirty="0" smtClean="0"/>
              <a:t>Кто наденет и сапожки,</a:t>
            </a:r>
          </a:p>
          <a:p>
            <a:pPr algn="ctr">
              <a:buNone/>
            </a:pPr>
            <a:r>
              <a:rPr lang="ru-RU" sz="1900" dirty="0" smtClean="0"/>
              <a:t>Кто стихи и песни знает?</a:t>
            </a:r>
          </a:p>
          <a:p>
            <a:pPr algn="ctr">
              <a:buNone/>
            </a:pPr>
            <a:r>
              <a:rPr lang="ru-RU" sz="1900" dirty="0" smtClean="0"/>
              <a:t>Кто помирит и подскажет </a:t>
            </a:r>
          </a:p>
          <a:p>
            <a:pPr algn="ctr">
              <a:buNone/>
            </a:pPr>
            <a:r>
              <a:rPr lang="ru-RU" sz="1900" dirty="0" smtClean="0"/>
              <a:t>Кто подружка и приятель,</a:t>
            </a:r>
          </a:p>
          <a:p>
            <a:pPr algn="ctr">
              <a:buNone/>
            </a:pPr>
            <a:r>
              <a:rPr lang="ru-RU" sz="1900" dirty="0" smtClean="0"/>
              <a:t>Кто им фокусы покажет?</a:t>
            </a:r>
          </a:p>
          <a:p>
            <a:pPr algn="ctr">
              <a:buNone/>
            </a:pPr>
            <a:r>
              <a:rPr lang="ru-RU" sz="1900" dirty="0" smtClean="0"/>
              <a:t>Ну, конечно, воспитатель</a:t>
            </a:r>
          </a:p>
          <a:p>
            <a:pPr algn="ctr">
              <a:buNone/>
            </a:pPr>
            <a:r>
              <a:rPr lang="ru-RU" sz="1900" dirty="0" smtClean="0"/>
              <a:t> </a:t>
            </a:r>
          </a:p>
        </p:txBody>
      </p:sp>
      <p:pic>
        <p:nvPicPr>
          <p:cNvPr id="4" name="Рисунок 3" descr="nj6IwzDLRc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488"/>
            <a:ext cx="3019807" cy="4071966"/>
          </a:xfrm>
          <a:prstGeom prst="rect">
            <a:avLst/>
          </a:prstGeom>
        </p:spPr>
      </p:pic>
      <p:pic>
        <p:nvPicPr>
          <p:cNvPr id="5" name="Рисунок 4" descr="N4PKQ798g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714488"/>
            <a:ext cx="3000364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000" dirty="0" smtClean="0"/>
              <a:t>С зорьки ясной, до темна</a:t>
            </a:r>
          </a:p>
          <a:p>
            <a:pPr algn="ctr">
              <a:buNone/>
            </a:pPr>
            <a:r>
              <a:rPr lang="ru-RU" sz="5000" dirty="0" smtClean="0"/>
              <a:t>В нашем садике она.</a:t>
            </a:r>
          </a:p>
          <a:p>
            <a:pPr algn="ctr">
              <a:buNone/>
            </a:pPr>
            <a:r>
              <a:rPr lang="ru-RU" sz="5000" dirty="0" smtClean="0"/>
              <a:t>Кто обед нам принесет </a:t>
            </a:r>
          </a:p>
          <a:p>
            <a:pPr algn="ctr">
              <a:buNone/>
            </a:pPr>
            <a:r>
              <a:rPr lang="ru-RU" sz="5000" dirty="0" smtClean="0"/>
              <a:t>И посуду приберет </a:t>
            </a:r>
          </a:p>
          <a:p>
            <a:pPr algn="ctr">
              <a:buNone/>
            </a:pPr>
            <a:endParaRPr lang="ru-RU" sz="5000" dirty="0" smtClean="0"/>
          </a:p>
          <a:p>
            <a:pPr algn="ctr">
              <a:buNone/>
            </a:pPr>
            <a:r>
              <a:rPr lang="ru-RU" sz="5000" dirty="0" smtClean="0"/>
              <a:t>Нашей группе нету краше </a:t>
            </a:r>
          </a:p>
          <a:p>
            <a:pPr algn="ctr">
              <a:buNone/>
            </a:pPr>
            <a:r>
              <a:rPr lang="ru-RU" sz="5000" dirty="0" smtClean="0"/>
              <a:t>Чисто и светло вокруг!</a:t>
            </a:r>
          </a:p>
          <a:p>
            <a:pPr algn="ctr">
              <a:buNone/>
            </a:pPr>
            <a:r>
              <a:rPr lang="ru-RU" sz="5000" dirty="0" smtClean="0"/>
              <a:t>Может быть у няни нашей,</a:t>
            </a:r>
          </a:p>
          <a:p>
            <a:pPr algn="ctr">
              <a:buNone/>
            </a:pPr>
            <a:r>
              <a:rPr lang="ru-RU" sz="5000" dirty="0" smtClean="0"/>
              <a:t>И не две, а десять рук</a:t>
            </a:r>
            <a:endParaRPr lang="ru-RU" sz="6500" dirty="0" smtClean="0"/>
          </a:p>
          <a:p>
            <a:pPr>
              <a:buNone/>
            </a:pPr>
            <a:endParaRPr lang="ru-RU" sz="6500" dirty="0" smtClean="0"/>
          </a:p>
          <a:p>
            <a:pPr>
              <a:buNone/>
            </a:pPr>
            <a:r>
              <a:rPr lang="ru-RU" sz="6500" dirty="0" smtClean="0"/>
              <a:t>Помощник воспитателя </a:t>
            </a:r>
          </a:p>
          <a:p>
            <a:pPr>
              <a:buNone/>
            </a:pPr>
            <a:r>
              <a:rPr lang="ru-RU" sz="6500" dirty="0" err="1" smtClean="0"/>
              <a:t>Куулар</a:t>
            </a:r>
            <a:r>
              <a:rPr lang="ru-RU" sz="6500" dirty="0" smtClean="0"/>
              <a:t> </a:t>
            </a:r>
            <a:r>
              <a:rPr lang="ru-RU" sz="6500" dirty="0" err="1" smtClean="0"/>
              <a:t>Чодураа</a:t>
            </a:r>
            <a:endParaRPr lang="ru-RU" sz="6500" dirty="0" smtClean="0"/>
          </a:p>
          <a:p>
            <a:pPr>
              <a:buNone/>
            </a:pPr>
            <a:r>
              <a:rPr lang="ru-RU" sz="6500" dirty="0" smtClean="0"/>
              <a:t> Александровна</a:t>
            </a:r>
            <a:endParaRPr lang="ru-RU" sz="6500" dirty="0"/>
          </a:p>
        </p:txBody>
      </p:sp>
      <p:pic>
        <p:nvPicPr>
          <p:cNvPr id="5" name="Рисунок 4" descr="5e6e98beaaab2805f2704e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71612"/>
            <a:ext cx="3000364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«Капелька»</a:t>
            </a:r>
            <a:br>
              <a:rPr lang="ru-RU" dirty="0" smtClean="0"/>
            </a:br>
            <a:r>
              <a:rPr lang="ru-RU" dirty="0" smtClean="0"/>
              <a:t>посещают дети 3-4 лет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Приоритетные направления работы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b="1" dirty="0" smtClean="0"/>
              <a:t>Развитие</a:t>
            </a:r>
            <a:r>
              <a:rPr lang="ru-RU" dirty="0" smtClean="0"/>
              <a:t> интеллектуальных способностей детей.</a:t>
            </a:r>
          </a:p>
          <a:p>
            <a:pPr>
              <a:buNone/>
            </a:pPr>
            <a:r>
              <a:rPr lang="ru-RU" b="1" dirty="0" smtClean="0"/>
              <a:t>Воспитание</a:t>
            </a:r>
            <a:r>
              <a:rPr lang="ru-RU" dirty="0" smtClean="0"/>
              <a:t> - двухсторонний диалог, которая ведут между собой взрослые и дети</a:t>
            </a:r>
          </a:p>
          <a:p>
            <a:pPr>
              <a:buNone/>
            </a:pPr>
            <a:r>
              <a:rPr lang="ru-RU" b="1" dirty="0" smtClean="0"/>
              <a:t>Стремление</a:t>
            </a:r>
            <a:r>
              <a:rPr lang="ru-RU" dirty="0" smtClean="0"/>
              <a:t> объединить общие условия, чтобы вызвать у детей встречную активность и желание детей стать умнее, самостоятельнее, добавит новых успехов   </a:t>
            </a:r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Максимальное раскрытия возрастного потенциала  ребенка</a:t>
            </a:r>
          </a:p>
          <a:p>
            <a:r>
              <a:rPr lang="ru-RU" dirty="0" smtClean="0"/>
              <a:t>Гармоничная раскрытия личностных качеств</a:t>
            </a:r>
          </a:p>
          <a:p>
            <a:r>
              <a:rPr lang="ru-RU" dirty="0" smtClean="0"/>
              <a:t>Осознание ребенком самого себя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используем активные формы и методы работы с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Общие и групповые родительские собрания;</a:t>
            </a:r>
          </a:p>
          <a:p>
            <a:r>
              <a:rPr lang="ru-RU" dirty="0" smtClean="0"/>
              <a:t>Консультации;</a:t>
            </a:r>
          </a:p>
          <a:p>
            <a:r>
              <a:rPr lang="ru-RU" dirty="0" smtClean="0"/>
              <a:t>Выставка детских работ, изготовленных вместе с родителями</a:t>
            </a:r>
          </a:p>
          <a:p>
            <a:r>
              <a:rPr lang="ru-RU" dirty="0" smtClean="0"/>
              <a:t>Участие родителей к подготовке и проведении праздников и досуха;</a:t>
            </a:r>
          </a:p>
          <a:p>
            <a:r>
              <a:rPr lang="ru-RU" dirty="0" smtClean="0"/>
              <a:t>Утренние приветствие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Нашими детьми работают: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Психолог:</a:t>
            </a:r>
          </a:p>
          <a:p>
            <a:pPr algn="ctr">
              <a:buNone/>
            </a:pPr>
            <a:r>
              <a:rPr lang="ru-RU" dirty="0" err="1" smtClean="0"/>
              <a:t>Холбажык</a:t>
            </a:r>
            <a:r>
              <a:rPr lang="ru-RU" dirty="0" smtClean="0"/>
              <a:t> </a:t>
            </a:r>
            <a:r>
              <a:rPr lang="ru-RU" dirty="0" err="1" smtClean="0"/>
              <a:t>Анжелика</a:t>
            </a:r>
            <a:r>
              <a:rPr lang="ru-RU" dirty="0" smtClean="0"/>
              <a:t> </a:t>
            </a:r>
            <a:r>
              <a:rPr lang="ru-RU" dirty="0" err="1" smtClean="0"/>
              <a:t>Эрес-ооловна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Музыкальный руководитель :</a:t>
            </a:r>
          </a:p>
          <a:p>
            <a:pPr algn="ctr">
              <a:buNone/>
            </a:pPr>
            <a:r>
              <a:rPr lang="ru-RU" dirty="0" err="1" smtClean="0"/>
              <a:t>Алдын-Чечек</a:t>
            </a:r>
            <a:r>
              <a:rPr lang="ru-RU" dirty="0" smtClean="0"/>
              <a:t> </a:t>
            </a:r>
            <a:r>
              <a:rPr lang="ru-RU" dirty="0" err="1" smtClean="0"/>
              <a:t>Ховалык</a:t>
            </a:r>
            <a:r>
              <a:rPr lang="ru-RU" dirty="0" smtClean="0"/>
              <a:t> </a:t>
            </a:r>
            <a:r>
              <a:rPr lang="ru-RU" dirty="0" err="1" smtClean="0"/>
              <a:t>Айгеримовна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группа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/>
            <a:r>
              <a:rPr lang="ru-RU" sz="2400" dirty="0" smtClean="0"/>
              <a:t>31- детей</a:t>
            </a:r>
          </a:p>
          <a:p>
            <a:pPr algn="r"/>
            <a:r>
              <a:rPr lang="ru-RU" sz="2400" dirty="0" smtClean="0"/>
              <a:t>17- девочки</a:t>
            </a:r>
          </a:p>
          <a:p>
            <a:pPr algn="r"/>
            <a:r>
              <a:rPr lang="ru-RU" sz="2400" dirty="0" smtClean="0"/>
              <a:t>13 - мальчики  </a:t>
            </a:r>
          </a:p>
          <a:p>
            <a:endParaRPr lang="ru-RU" dirty="0"/>
          </a:p>
        </p:txBody>
      </p:sp>
      <p:pic>
        <p:nvPicPr>
          <p:cNvPr id="4" name="Рисунок 3" descr="uxXaseKkZ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7" y="1285860"/>
            <a:ext cx="4752697" cy="4214842"/>
          </a:xfrm>
          <a:prstGeom prst="rect">
            <a:avLst/>
          </a:prstGeom>
        </p:spPr>
      </p:pic>
      <p:pic>
        <p:nvPicPr>
          <p:cNvPr id="5" name="Рисунок 4" descr="ts-FL4yeV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285860"/>
            <a:ext cx="4500562" cy="42148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384</Words>
  <PresentationFormat>Экран (4:3)</PresentationFormat>
  <Paragraphs>94</Paragraphs>
  <Slides>19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АВТОНОМНОЕ ДОШКОЛЬНОЕ ОБРАЗОВАТЕЛЬНОЕ УЧРЕЖДЕНИЕ КОМБИНИРОВАННОГО ВИДА "ДЕТСКИЙ САД № 35 ГОРОДА КЫЗЫЛА РЕСПУБЛИКИ ТЫВА" </vt:lpstr>
      <vt:lpstr>Слайд 2</vt:lpstr>
      <vt:lpstr>Воспитатели группы</vt:lpstr>
      <vt:lpstr>Слайд 4</vt:lpstr>
      <vt:lpstr>Группа «Капелька» посещают дети 3-4 лет </vt:lpstr>
      <vt:lpstr>Ожидаемые результаты: </vt:lpstr>
      <vt:lpstr>Мы используем активные формы и методы работы с родителями:</vt:lpstr>
      <vt:lpstr>Нашими детьми работают:</vt:lpstr>
      <vt:lpstr>Наша группа </vt:lpstr>
      <vt:lpstr>Наши мальчики –остроумны, веселы!</vt:lpstr>
      <vt:lpstr>Наши милые девчушки – веселушки, хохотушки</vt:lpstr>
      <vt:lpstr>Слайд 12</vt:lpstr>
      <vt:lpstr>Слайд 13</vt:lpstr>
      <vt:lpstr>Слайд 14</vt:lpstr>
      <vt:lpstr>Слайд 15</vt:lpstr>
      <vt:lpstr>Слайд 16</vt:lpstr>
      <vt:lpstr>Слайд 17</vt:lpstr>
      <vt:lpstr>Наши уголки: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105</dc:creator>
  <cp:lastModifiedBy>105</cp:lastModifiedBy>
  <cp:revision>25</cp:revision>
  <dcterms:created xsi:type="dcterms:W3CDTF">2020-12-18T11:33:20Z</dcterms:created>
  <dcterms:modified xsi:type="dcterms:W3CDTF">2020-12-18T15:07:48Z</dcterms:modified>
</cp:coreProperties>
</file>