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FA40-B594-48DB-BECF-E0B72742C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C8428C-F3EF-48B5-96F9-8B9666C4B0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86C182-08A7-43C1-BB5B-811577E0F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3D2B53-CD11-4F60-9EFA-668B7B59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0B1F5-ECE2-4646-9D07-69B7D8797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987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1B8FD-74EC-45BA-B690-39A0CD93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AE663-436E-4515-AA03-FB5C692BA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548E57-533F-4B6A-AC8E-0773D679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8F18A8-8925-4A6D-8023-8FE3BB76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3F4019-564C-4B15-B33B-019551A7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3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0B28BA-0015-4D79-A14C-439CBE597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62566B-B781-4BF4-B450-B67A71441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583462-6DF1-4A0D-950B-3C6F96499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C45A6B-2935-4A42-8185-8A5BD3D3B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C9D718-3142-4E21-8B7B-6E8D1EF39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277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DCEF2B-6A1C-4D3C-9CB7-E14F5DED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F371AF-88E6-4A72-9013-87D2EB0EF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7CBC4-B4F2-46B7-8124-30475448B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48DA22-C528-4893-9856-41540C22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211F3-6F89-433E-835D-4A4BCE3B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7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C27F01-CE9C-45A2-AF77-76BC10D58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E4AE32-0BC1-4726-A45C-17D06B21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1261AF-6CC3-4DEA-A1F9-5B7CA434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E6642-2B6F-439E-84ED-10708E900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EE9544-6646-406E-922E-36FF08274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346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5B554B-23EE-4094-8945-8A36594DE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A55AB-E673-4C0A-AB2C-AC695AA74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B18C52-FBEC-4377-B3F8-A48E5D6A7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1FE370-6C91-4D4E-A841-051E5154F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D7010D-1692-4A8E-AC09-66362416E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CEE599-D7F7-40F4-A680-9E65DE9D3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02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B72B91-557C-485D-8A8C-5501202C3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25B9A7D-D1AE-44E1-B225-609313166A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9A86A7-50C8-44D9-96FE-D789006FC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61274B-AEE3-408E-A4F2-48842D4F6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A3EA2B-2D02-4964-96DC-3EDDD14A22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E82B18-D042-4C18-BEF8-620099CF7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B811553-8646-4FB5-B7FE-6CBD1EE9B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985BE8-3B3A-40A8-B241-D52D44CB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7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03760-53AC-4790-9F55-4B1772948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384A-04D4-4BD0-B5B9-70D3A3B1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53F094-562A-43A7-BC13-F3406A22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3C9ECA4-611E-4781-8E3F-1544B1A8F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9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7F6D704-92AD-4425-A52D-674B535A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0253773-F32F-4D03-8E61-3E409B98E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07FD816-DEC7-4E8F-A586-A712097C0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2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EB7E0A-FE76-47D3-AF9D-44CFC7DD7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AFAA6C-CA5D-4FA0-AB81-765F5138C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E26D5F-2F2A-437B-967B-AA507E456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AEB039-D508-4E5A-8C52-C8E6C43B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F428A8-FFA5-47FC-BCE0-359A403BC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06683B-FC7B-4E5D-B11E-83F1FD4C1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81D394-0C1B-4007-AB63-E9C08D14B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837D8A-5412-4609-9CCC-BA123F1B7D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BEE07E-0338-404F-A1E3-BA6680C169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0D6FD1-94D5-4C30-BB49-89AA81B6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1F4C33-CCB8-41E6-A5F4-FC8D62772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B9D8D7-1CDF-4CE6-B3F1-EA198B3C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413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2F8E1-035C-4C8A-A171-BA3F6ABFE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6A033A-3573-4186-A633-87A6F3F57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BA948B-768B-4843-9F32-F8CDB93B3E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152E5-1E50-4782-AB34-13D46DF25284}" type="datetimeFigureOut">
              <a:rPr lang="ru-RU" smtClean="0"/>
              <a:t>25.11.2020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925A6F-C72C-4987-8BF8-014B71369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5C2B92-E510-426C-BE46-39A24A0F4F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712DD-40A8-4B0C-8852-0F99B44FD2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83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11E064-D498-49CC-B056-298EB4593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3773"/>
            <a:ext cx="9144000" cy="614149"/>
          </a:xfrm>
        </p:spPr>
        <p:txBody>
          <a:bodyPr>
            <a:normAutofit fontScale="90000"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АВТОНОМНОЕ ДОШКОЛЬНОЕ ОБРАЗОВАТЕЛЬНОЕ УЧРЕЖДЕНИЕ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35</a:t>
            </a:r>
            <a:b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83FFA7-4FE4-41BA-8E68-45D22C113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08979"/>
            <a:ext cx="9144000" cy="110547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Наша группа – САМАЯ ЛУЧШАЯ</a:t>
            </a:r>
          </a:p>
          <a:p>
            <a:pPr algn="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Составили:</a:t>
            </a:r>
          </a:p>
          <a:p>
            <a:pPr algn="r"/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Дончун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А.В., </a:t>
            </a:r>
            <a:r>
              <a:rPr lang="ru-RU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Ондар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</a:p>
          <a:p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  <a:p>
            <a:pPr algn="r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97136A-A85D-4B4A-A81D-C5FBE5672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600501"/>
            <a:ext cx="8575343" cy="470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5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D25518-F680-4917-BA7E-1710433D5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СВОЙ ДЕТСКИЙ САД В НЕМ ПОЛНЫМ-ПОЛНО РЕБЯТ.</a:t>
            </a:r>
            <a:b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ДВА, ТРИ, ЧЕТЫРЕ, ПЯТЬ…ЖАЛЬ, ЧТО ВСЕХ НЕ МОЖЕТ ДОВЕСТИ.</a:t>
            </a:r>
            <a:b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КОГДА МЫ ВМСЕТЕ!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3F9BBEF-C793-465B-BB14-791A7DCB6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312" y="1496160"/>
            <a:ext cx="8407020" cy="5136652"/>
          </a:xfrm>
        </p:spPr>
      </p:pic>
    </p:spTree>
    <p:extLst>
      <p:ext uri="{BB962C8B-B14F-4D97-AF65-F5344CB8AC3E}">
        <p14:creationId xmlns:p14="http://schemas.microsoft.com/office/powerpoint/2010/main" val="1011097975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DC768-C18D-4AC1-AE27-EE02C171F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4E9C74-0936-41C1-BFB8-997E062BAB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31" y="365125"/>
            <a:ext cx="10208526" cy="6308630"/>
          </a:xfrm>
        </p:spPr>
      </p:pic>
    </p:spTree>
    <p:extLst>
      <p:ext uri="{BB962C8B-B14F-4D97-AF65-F5344CB8AC3E}">
        <p14:creationId xmlns:p14="http://schemas.microsoft.com/office/powerpoint/2010/main" val="4217895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24B43-E416-4DC0-9D72-862841A95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НАШИМ ЦЫПЛЯТАМ МЫ ДАРИМ УЛЫБКИ,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ЛЮБИТЬ, И ДЕЛАТЬ ДОБРО!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ЖИЗНЬ БЕЗ УЛЫБКИ ПРОСТО ОШИБКА,</a:t>
            </a:r>
            <a:b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ДАРИТЕ УЛЫБКИ И БУДЕТ ТЕПЛО!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923A1DA-87E6-49ED-823A-AB2A8A9694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448" y="1825625"/>
            <a:ext cx="8679976" cy="4667250"/>
          </a:xfrm>
        </p:spPr>
      </p:pic>
    </p:spTree>
    <p:extLst>
      <p:ext uri="{BB962C8B-B14F-4D97-AF65-F5344CB8AC3E}">
        <p14:creationId xmlns:p14="http://schemas.microsoft.com/office/powerpoint/2010/main" val="14157350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1ED4BE-41EC-482C-A5A3-452F0259D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УЗНАЕМ ПРО ВСЁ НА СВЕТЕ,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ДРУГИХ ТАКИХ ЖЕ ДЕТЯХ,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ОНИ ЖИВУТ И ЧЕМ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ИМ НЕ ЛЕНЬ.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F157793-B557-4F35-A4F8-4D56E8ABB8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649" y="1678616"/>
            <a:ext cx="3603925" cy="4532692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47EE3FB-C3EA-431D-87D9-DBE26A186A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065" y="2222950"/>
            <a:ext cx="4181529" cy="3468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F404A4D-1E17-44B2-8C59-8EEEC5F88C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6" y="1690688"/>
            <a:ext cx="3715142" cy="453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3940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ACB067-F59A-483D-BA5F-17D52F872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ВСЕ УМЕЮ: САМ ПРОСЫПАЮСЬ ПО УТРАМ.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ГОВОРЮ: ПОРА ВСТАВАТЬ!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ОДЕВАЮСЬ ВПОПЫХАХ,</a:t>
            </a:r>
            <a:b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НИКУДА НЕ ОПАЗДАТЬ.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C3123C6-7853-4E17-BE5C-D571CB022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34" y="1422143"/>
            <a:ext cx="2595803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058A7-4B2C-44F3-A320-967E28ED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69" y="4369124"/>
            <a:ext cx="4072013" cy="21334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ED0D25-2C02-4737-AF40-A88BC7DD0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411" y="1749196"/>
            <a:ext cx="5375620" cy="33596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E788F8-4066-4A7C-9125-E1415C5153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769" y="3430285"/>
            <a:ext cx="2686031" cy="33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9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2580FC-75BE-4309-8F8E-719D3242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НЕ СЕРДЯТСЯ РОДИТЕЛИ,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ИЗМАЖУТСЯ СТРОИТЕЛИ.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ТОТ, КТО СТРОИТ,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 ЧЕГО-НИБУДЬ, ДА СТОИТ!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9015153-9924-4656-88C5-59FFC1D09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257800" cy="48021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94D700-5506-41FB-BB5E-8CE10C098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168" y="1739271"/>
            <a:ext cx="5359019" cy="470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69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D8AC4-68CB-4449-BF6E-CE5AD23DD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ТРУДОЛЮБИЕ, УПОРСТВО,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ЛОВКОСТЬ,ТОЧНОСТЬ И ПРОВОРСТВО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ЭПИТЕТЫ</a:t>
            </a:r>
            <a:b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УМЕЛОГО СТРОИТЕЛЯ.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72B9446-F90A-47D7-BAB6-A3ECD34EA9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8" y="1864933"/>
            <a:ext cx="6361280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73398E-2F28-4B48-8773-B1A99D7A1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161" y="1690688"/>
            <a:ext cx="4973186" cy="49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605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4124-C197-4C3A-89F8-A291909A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ПРИШЛА КО МНЕ ПОДРУЖКА,                                       МНЕ СКУЧНО БЕЗ ИГРУШКИ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МЫ ИГРАЛИ С НЕЙ                                                         ЛЮБИМАЯ БЫЛА!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ВОТ ОДНА ИГРУШКА                                                     НО ВСЕ ЖЕ Я ПОДРУЖКЕ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ВДРУГ ПРИГЛЯНУЛАСЬ ЕЙ:                                              ИГРУШКУ ОТДАЛА.</a:t>
            </a:r>
          </a:p>
        </p:txBody>
      </p:sp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7FD85EED-6BC9-4687-809C-1D2530DF69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9" y="1690688"/>
            <a:ext cx="5997402" cy="5418352"/>
          </a:xfr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CCF8A9E-E996-4E1A-B0A5-ACC2F05A32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238" y="1569494"/>
            <a:ext cx="5280546" cy="55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01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C5893-DB86-40D7-B80E-5DC117EE5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КАЧУ, ЛЕЧУ ВО ВЕСЬ ОПОР.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САМ – ШОФЁР И САМ – МОТОР</a:t>
            </a:r>
            <a:b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НАЖИМАЮ НА ПЕДАЛЬ – И МАШИНА МЧИТСЯ ВДАЛЬ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D36127-6A16-4BBA-BB20-39C059BEA9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0" y="1690688"/>
            <a:ext cx="5894300" cy="48021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E1794F-DCFB-4004-A6D7-AFB29F5B4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02793"/>
            <a:ext cx="5322627" cy="49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54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9D323-F40A-441A-BE46-B25BB0D61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УЧИМ МЫ СТИХИ И ПЕСНИ В НАШЕЙ ГРУППЕ ДОШКОЛЯТ!</a:t>
            </a:r>
            <a:b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НЕТ ЧУДЕСНЕЙ! ЧЕМ ЛЮБИМЫЙ ДЕТСКИЙ САД!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FB84336-95FD-4331-B7E9-DE4514E09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1703086"/>
            <a:ext cx="5486400" cy="435133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1742DF-47D4-43AD-BD2F-01E61E669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649" y="1665892"/>
            <a:ext cx="6241577" cy="440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3726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270</Words>
  <Application>Microsoft Office PowerPoint</Application>
  <PresentationFormat>Широкоэкранный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МУНИЦИПАЛЬНОЕ АВТОНОМНОЕ ДОШКОЛЬНОЕ ОБРАЗОВАТЕЛЬНОЕ УЧРЕЖДЕНИЕ ДЕТСКИЙ САД № 35 </vt:lpstr>
      <vt:lpstr>НАШИМ ЦЫПЛЯТАМ МЫ ДАРИМ УЛЫБКИ, УЧИМ ЛЮБИТЬ, И ДЕЛАТЬ ДОБРО! ЖИЗНЬ БЕЗ УЛЫБКИ ПРОСТО ОШИБКА, ДАРИТЕ УЛЫБКИ И БУДЕТ ТЕПЛО!</vt:lpstr>
      <vt:lpstr>УЗНАЕМ ПРО ВСЁ НА СВЕТЕ, О ДРУГИХ ТАКИХ ЖЕ ДЕТЯХ,  КАК ОНИ ЖИВУТ И ЧЕМ ЗАНИМАТЬСЯ ИМ НЕ ЛЕНЬ. </vt:lpstr>
      <vt:lpstr>Я ВСЕ УМЕЮ: САМ ПРОСЫПАЮСЬ ПО УТРАМ. САМ ГОВОРЮ: ПОРА ВСТАВАТЬ! САМ ОДЕВАЮСЬ ВПОПЫХАХ, ЧТОБ НИКУДА НЕ ОПАЗДАТЬ.</vt:lpstr>
      <vt:lpstr>ПУСТЬ НЕ СЕРДЯТСЯ РОДИТЕЛИ, ЧТО ИЗМАЖУТСЯ СТРОИТЕЛИ. ПОТОМУ ЧТО ТОТ, КТО СТРОИТ, ТОТ ЧЕГО-НИБУДЬ, ДА СТОИТ!</vt:lpstr>
      <vt:lpstr>ТРУДОЛЮБИЕ, УПОРСТВО, ЛОВКОСТЬ,ТОЧНОСТЬ И ПРОВОРСТВО ВСЕ ЭТО ЭПИТЕТЫ УМЕЛОГО СТРОИТЕЛЯ.</vt:lpstr>
      <vt:lpstr>ПРИШЛА КО МНЕ ПОДРУЖКА,                                       МНЕ СКУЧНО БЕЗ ИГРУШКИ И МЫ ИГРАЛИ С НЕЙ                                                         ЛЮБИМАЯ БЫЛА! И ВОТ ОДНА ИГРУШКА                                                     НО ВСЕ ЖЕ Я ПОДРУЖКЕ  ВДРУГ ПРИГЛЯНУЛАСЬ ЕЙ:                                              ИГРУШКУ ОТДАЛА.</vt:lpstr>
      <vt:lpstr>КАЧУ, ЛЕЧУ ВО ВЕСЬ ОПОР. Я САМ – ШОФЁР И САМ – МОТОР НАЖИМАЮ НА ПЕДАЛЬ – И МАШИНА МЧИТСЯ ВДАЛЬ</vt:lpstr>
      <vt:lpstr>УЧИМ МЫ СТИХИ И ПЕСНИ В НАШЕЙ ГРУППЕ ДОШКОЛЯТ! МЕСТА НЕТ ЧУДЕСНЕЙ! ЧЕМ ЛЮБИМЫЙ ДЕТСКИЙ САД!</vt:lpstr>
      <vt:lpstr>Я ЛЮБЛЮ СВОЙ ДЕТСКИЙ САД В НЕМ ПОЛНЫМ-ПОЛНО РЕБЯТ. РАЗ, ДВА, ТРИ, ЧЕТЫРЕ, ПЯТЬ…ЖАЛЬ, ЧТО ВСЕХ НЕ МОЖЕТ ДОВЕСТИ. ХОРОШО, КОГДА МЫ ВМСЕТЕ!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ДЕТСКИЙ САД № 35 </dc:title>
  <dc:creator>Admin</dc:creator>
  <cp:lastModifiedBy>Admin</cp:lastModifiedBy>
  <cp:revision>9</cp:revision>
  <dcterms:created xsi:type="dcterms:W3CDTF">2020-11-25T02:57:34Z</dcterms:created>
  <dcterms:modified xsi:type="dcterms:W3CDTF">2020-11-25T04:29:17Z</dcterms:modified>
</cp:coreProperties>
</file>